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65" r:id="rId2"/>
    <p:sldId id="274" r:id="rId3"/>
    <p:sldId id="266" r:id="rId4"/>
    <p:sldId id="275" r:id="rId5"/>
    <p:sldId id="267" r:id="rId6"/>
    <p:sldId id="276" r:id="rId7"/>
    <p:sldId id="256" r:id="rId8"/>
    <p:sldId id="257" r:id="rId9"/>
    <p:sldId id="258" r:id="rId10"/>
    <p:sldId id="264" r:id="rId11"/>
    <p:sldId id="277" r:id="rId12"/>
    <p:sldId id="281" r:id="rId13"/>
    <p:sldId id="282" r:id="rId14"/>
    <p:sldId id="283" r:id="rId15"/>
    <p:sldId id="278" r:id="rId16"/>
    <p:sldId id="279" r:id="rId17"/>
    <p:sldId id="280" r:id="rId18"/>
    <p:sldId id="259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DFDA2-A369-477D-960E-1ADFE5A2EFAF}" type="datetimeFigureOut">
              <a:rPr lang="en-US" smtClean="0"/>
              <a:t>8/21/2015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6BF27-6DAD-4659-BF3B-3EDB15E86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61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059F70-2CCC-436F-915C-A5B4D150261C}" type="datetimeFigureOut">
              <a:rPr lang="en-US" smtClean="0"/>
              <a:t>8/21/2015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D279AC3-2F08-4BA9-B98A-6A2798CAC0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66800"/>
            <a:ext cx="7696200" cy="48712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5800" y="1676400"/>
            <a:ext cx="78486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52244" y="195700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Ongoing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71481" y="2616368"/>
            <a:ext cx="9492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Submitted </a:t>
            </a:r>
          </a:p>
          <a:p>
            <a:r>
              <a:rPr lang="en-US" sz="1200" dirty="0" smtClean="0"/>
              <a:t>at least two</a:t>
            </a:r>
          </a:p>
          <a:p>
            <a:r>
              <a:rPr lang="en-US" sz="1200" dirty="0" smtClean="0"/>
              <a:t>days prior</a:t>
            </a:r>
          </a:p>
          <a:p>
            <a:r>
              <a:rPr lang="en-US" sz="1200" dirty="0" smtClean="0"/>
              <a:t>to day of</a:t>
            </a:r>
          </a:p>
          <a:p>
            <a:r>
              <a:rPr lang="en-US" sz="1200" dirty="0" smtClean="0"/>
              <a:t>lesson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52244" y="3884812"/>
            <a:ext cx="957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Uploaded </a:t>
            </a:r>
          </a:p>
          <a:p>
            <a:r>
              <a:rPr lang="en-US" sz="1200" dirty="0"/>
              <a:t>t</a:t>
            </a:r>
            <a:r>
              <a:rPr lang="en-US" sz="1200" dirty="0" smtClean="0"/>
              <a:t>o Live Text</a:t>
            </a:r>
          </a:p>
          <a:p>
            <a:r>
              <a:rPr lang="en-US" sz="1200" dirty="0" smtClean="0"/>
              <a:t>by last day</a:t>
            </a:r>
          </a:p>
          <a:p>
            <a:r>
              <a:rPr lang="en-US" sz="1200" dirty="0" smtClean="0"/>
              <a:t>of semester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2244" y="5140701"/>
            <a:ext cx="86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By last</a:t>
            </a:r>
          </a:p>
          <a:p>
            <a:r>
              <a:rPr lang="en-US" sz="1200" dirty="0" smtClean="0"/>
              <a:t>day of</a:t>
            </a:r>
          </a:p>
          <a:p>
            <a:r>
              <a:rPr lang="en-US" sz="1200" dirty="0"/>
              <a:t>p</a:t>
            </a:r>
            <a:r>
              <a:rPr lang="en-US" sz="1200" dirty="0" smtClean="0"/>
              <a:t>racticum </a:t>
            </a:r>
          </a:p>
        </p:txBody>
      </p:sp>
    </p:spTree>
    <p:extLst>
      <p:ext uri="{BB962C8B-B14F-4D97-AF65-F5344CB8AC3E}">
        <p14:creationId xmlns:p14="http://schemas.microsoft.com/office/powerpoint/2010/main" val="166883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6" y="576070"/>
            <a:ext cx="7772400" cy="597436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066800" y="2286000"/>
            <a:ext cx="6400800" cy="12772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5970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66800" y="2438400"/>
            <a:ext cx="7010400" cy="1295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715000" y="2286000"/>
            <a:ext cx="1066800" cy="5334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95400" y="5410200"/>
            <a:ext cx="6705600" cy="5334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3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6071"/>
            <a:ext cx="7772400" cy="597436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43000" y="3563251"/>
            <a:ext cx="3810000" cy="1542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50620" y="5117592"/>
            <a:ext cx="6934200" cy="9906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839200" cy="630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76949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2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5970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66800" y="3657600"/>
            <a:ext cx="57150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867400" y="3505200"/>
            <a:ext cx="685800" cy="4191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5970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66800" y="4191000"/>
            <a:ext cx="57912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715000" y="4114800"/>
            <a:ext cx="990600" cy="3048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5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597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8" y="1295400"/>
            <a:ext cx="6292793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1776" y="6858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Don’t wait until the last minute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90600"/>
            <a:ext cx="7696200" cy="48712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5800" y="2362200"/>
            <a:ext cx="7848600" cy="3581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00" y="2514600"/>
            <a:ext cx="9573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Submitted </a:t>
            </a:r>
          </a:p>
          <a:p>
            <a:r>
              <a:rPr lang="en-US" sz="1200" dirty="0"/>
              <a:t>at least two</a:t>
            </a:r>
          </a:p>
          <a:p>
            <a:r>
              <a:rPr lang="en-US" sz="1200" dirty="0"/>
              <a:t>days prior</a:t>
            </a:r>
          </a:p>
          <a:p>
            <a:r>
              <a:rPr lang="en-US" sz="1200" dirty="0"/>
              <a:t>to day of</a:t>
            </a:r>
          </a:p>
          <a:p>
            <a:r>
              <a:rPr lang="en-US" sz="1200" dirty="0"/>
              <a:t>lesson </a:t>
            </a:r>
          </a:p>
          <a:p>
            <a:r>
              <a:rPr lang="en-US" dirty="0" smtClean="0"/>
              <a:t> </a:t>
            </a:r>
          </a:p>
          <a:p>
            <a:r>
              <a:rPr lang="en-US" sz="1200" dirty="0" smtClean="0"/>
              <a:t>Uploaded </a:t>
            </a:r>
            <a:endParaRPr lang="en-US" sz="1200" dirty="0"/>
          </a:p>
          <a:p>
            <a:r>
              <a:rPr lang="en-US" sz="1200" dirty="0"/>
              <a:t>to Live Text</a:t>
            </a:r>
          </a:p>
          <a:p>
            <a:r>
              <a:rPr lang="en-US" sz="1200" dirty="0"/>
              <a:t>by last day</a:t>
            </a:r>
          </a:p>
          <a:p>
            <a:r>
              <a:rPr lang="en-US" sz="1200" dirty="0"/>
              <a:t>of semester</a:t>
            </a:r>
          </a:p>
          <a:p>
            <a:endParaRPr lang="en-US" dirty="0" smtClean="0"/>
          </a:p>
          <a:p>
            <a:r>
              <a:rPr lang="en-US" sz="1200" dirty="0"/>
              <a:t>By last</a:t>
            </a:r>
          </a:p>
          <a:p>
            <a:r>
              <a:rPr lang="en-US" sz="1200" dirty="0"/>
              <a:t>day of</a:t>
            </a:r>
          </a:p>
          <a:p>
            <a:r>
              <a:rPr lang="en-US" sz="1200" dirty="0"/>
              <a:t>practicum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59510" y="1865084"/>
            <a:ext cx="745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25153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7506518" cy="6172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0" y="457200"/>
            <a:ext cx="7696200" cy="16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91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Commentary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609600"/>
            <a:ext cx="9076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Following</a:t>
            </a:r>
          </a:p>
          <a:p>
            <a:r>
              <a:rPr lang="en-US" sz="1200" dirty="0" smtClean="0"/>
              <a:t>each week</a:t>
            </a:r>
          </a:p>
          <a:p>
            <a:r>
              <a:rPr lang="en-US" sz="1200" dirty="0" smtClean="0"/>
              <a:t>of </a:t>
            </a:r>
          </a:p>
          <a:p>
            <a:r>
              <a:rPr lang="en-US" sz="1200" dirty="0" smtClean="0"/>
              <a:t>practicum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7559" y="2189408"/>
            <a:ext cx="833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By last</a:t>
            </a:r>
          </a:p>
          <a:p>
            <a:r>
              <a:rPr lang="en-US" sz="1200" dirty="0" smtClean="0"/>
              <a:t>day of </a:t>
            </a:r>
          </a:p>
          <a:p>
            <a:r>
              <a:rPr lang="en-US" sz="1200" dirty="0" smtClean="0"/>
              <a:t>practicum</a:t>
            </a:r>
          </a:p>
        </p:txBody>
      </p:sp>
    </p:spTree>
    <p:extLst>
      <p:ext uri="{BB962C8B-B14F-4D97-AF65-F5344CB8AC3E}">
        <p14:creationId xmlns:p14="http://schemas.microsoft.com/office/powerpoint/2010/main" val="35118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7506518" cy="6172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8200" y="1981200"/>
            <a:ext cx="7506518" cy="472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28956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Keep copies of everything!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2133600"/>
            <a:ext cx="833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last</a:t>
            </a:r>
          </a:p>
          <a:p>
            <a:r>
              <a:rPr lang="en-US" sz="1200" dirty="0"/>
              <a:t>day of </a:t>
            </a:r>
          </a:p>
          <a:p>
            <a:r>
              <a:rPr lang="en-US" sz="1200" dirty="0"/>
              <a:t>practicum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653396"/>
            <a:ext cx="8755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Following</a:t>
            </a:r>
          </a:p>
          <a:p>
            <a:r>
              <a:rPr lang="en-US" sz="1200" dirty="0"/>
              <a:t>each week</a:t>
            </a:r>
          </a:p>
          <a:p>
            <a:r>
              <a:rPr lang="en-US" sz="1200" dirty="0"/>
              <a:t>of </a:t>
            </a:r>
          </a:p>
          <a:p>
            <a:r>
              <a:rPr lang="en-US" sz="1200" dirty="0"/>
              <a:t>practicum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6" y="777241"/>
            <a:ext cx="7622591" cy="5105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0288" y="762000"/>
            <a:ext cx="7622591" cy="228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6400800" y="91440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56121" y="1300186"/>
            <a:ext cx="833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last</a:t>
            </a:r>
          </a:p>
          <a:p>
            <a:r>
              <a:rPr lang="en-US" sz="1200" dirty="0"/>
              <a:t>day of </a:t>
            </a:r>
          </a:p>
          <a:p>
            <a:r>
              <a:rPr lang="en-US" sz="1200" dirty="0"/>
              <a:t>practicum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5352" y="3080325"/>
            <a:ext cx="784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last</a:t>
            </a:r>
          </a:p>
          <a:p>
            <a:r>
              <a:rPr lang="en-US" sz="1200" dirty="0"/>
              <a:t>day of </a:t>
            </a:r>
          </a:p>
          <a:p>
            <a:r>
              <a:rPr lang="en-US" sz="1200" dirty="0" smtClean="0"/>
              <a:t>semester</a:t>
            </a:r>
            <a:endParaRPr lang="en-US" sz="1200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25352" y="533400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Ongoing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098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" y="838201"/>
            <a:ext cx="7622591" cy="510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0288" y="2971800"/>
            <a:ext cx="7622591" cy="2438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4400" y="3729335"/>
            <a:ext cx="1398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Online –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Uploaded to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Live Text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981671"/>
            <a:ext cx="833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last</a:t>
            </a:r>
          </a:p>
          <a:p>
            <a:r>
              <a:rPr lang="en-US" sz="1200" dirty="0"/>
              <a:t>day of </a:t>
            </a:r>
          </a:p>
          <a:p>
            <a:r>
              <a:rPr lang="en-US" sz="1200" dirty="0"/>
              <a:t>practicum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3129170"/>
            <a:ext cx="784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last</a:t>
            </a:r>
          </a:p>
          <a:p>
            <a:r>
              <a:rPr lang="en-US" sz="1200" dirty="0"/>
              <a:t>day of </a:t>
            </a:r>
          </a:p>
          <a:p>
            <a:r>
              <a:rPr lang="en-US" sz="1200" dirty="0"/>
              <a:t>semester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7654" y="542907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Ongoing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1261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514" y="1621520"/>
            <a:ext cx="7571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MLE 40001 – Practicum in Middle School Curriculum and Instruction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011032" y="2209800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Mandatory Completion: Non compliance with these assignments will result in a grade of a D no matter how many points you </a:t>
            </a:r>
            <a:r>
              <a:rPr lang="en-US" b="1" dirty="0" smtClean="0"/>
              <a:t>have</a:t>
            </a:r>
            <a:r>
              <a:rPr lang="en-US" b="1" dirty="0"/>
              <a:t>:</a:t>
            </a:r>
            <a:endParaRPr lang="en-US" b="1" dirty="0" smtClean="0"/>
          </a:p>
          <a:p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LiveText submissions (Lesson Plan and Field </a:t>
            </a:r>
            <a:r>
              <a:rPr lang="en-US" dirty="0" smtClean="0"/>
              <a:t>Experience)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Eastern Illinois University Professional Portfolio </a:t>
            </a:r>
            <a:r>
              <a:rPr lang="en-US" dirty="0" smtClean="0"/>
              <a:t>to be completed online</a:t>
            </a:r>
          </a:p>
          <a:p>
            <a:pPr lvl="0"/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Professional Development Requirements sheet (</a:t>
            </a:r>
            <a:r>
              <a:rPr lang="en-US" dirty="0" smtClean="0"/>
              <a:t>PDR)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lvl="0" algn="ctr"/>
            <a:endParaRPr lang="en-US" dirty="0" smtClean="0"/>
          </a:p>
          <a:p>
            <a:pPr lvl="0" algn="ctr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726" y="3429000"/>
            <a:ext cx="1133475" cy="657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87" y="5105400"/>
            <a:ext cx="1911752" cy="14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9144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dirty="0" smtClean="0"/>
              <a:t>Professional Development Requirements sheet (PDR)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lvl="0"/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lvl="0"/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28" y="1304543"/>
            <a:ext cx="6781800" cy="520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59700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1828800"/>
            <a:ext cx="57150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67400" y="1533144"/>
            <a:ext cx="762000" cy="6096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9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175</TotalTime>
  <Words>177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Eastern Illinois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EIU</dc:creator>
  <cp:lastModifiedBy>Timothy McCollum</cp:lastModifiedBy>
  <cp:revision>23</cp:revision>
  <cp:lastPrinted>2015-08-21T19:36:19Z</cp:lastPrinted>
  <dcterms:created xsi:type="dcterms:W3CDTF">2012-01-10T21:21:59Z</dcterms:created>
  <dcterms:modified xsi:type="dcterms:W3CDTF">2015-08-21T19:50:15Z</dcterms:modified>
</cp:coreProperties>
</file>